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60" r:id="rId6"/>
    <p:sldId id="261" r:id="rId7"/>
    <p:sldId id="262" r:id="rId8"/>
    <p:sldId id="264" r:id="rId9"/>
    <p:sldId id="265" r:id="rId10"/>
    <p:sldId id="267" r:id="rId11"/>
    <p:sldId id="280" r:id="rId12"/>
    <p:sldId id="269" r:id="rId13"/>
    <p:sldId id="270" r:id="rId14"/>
    <p:sldId id="273" r:id="rId15"/>
    <p:sldId id="274" r:id="rId16"/>
    <p:sldId id="268" r:id="rId17"/>
    <p:sldId id="275" r:id="rId18"/>
    <p:sldId id="276" r:id="rId19"/>
    <p:sldId id="277" r:id="rId20"/>
    <p:sldId id="279" r:id="rId21"/>
    <p:sldId id="278" r:id="rId22"/>
    <p:sldId id="272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ffaella" id="{C7437E25-5356-244E-8C5B-08D68D9AB004}">
          <p14:sldIdLst>
            <p14:sldId id="256"/>
            <p14:sldId id="257"/>
            <p14:sldId id="263"/>
            <p14:sldId id="258"/>
            <p14:sldId id="260"/>
            <p14:sldId id="261"/>
            <p14:sldId id="262"/>
            <p14:sldId id="264"/>
            <p14:sldId id="265"/>
            <p14:sldId id="267"/>
            <p14:sldId id="280"/>
            <p14:sldId id="269"/>
          </p14:sldIdLst>
        </p14:section>
        <p14:section name="Giacinto" id="{8B81CE9E-58D5-C140-A6F4-FEC7025E5DD3}">
          <p14:sldIdLst>
            <p14:sldId id="270"/>
            <p14:sldId id="273"/>
            <p14:sldId id="274"/>
            <p14:sldId id="268"/>
            <p14:sldId id="275"/>
          </p14:sldIdLst>
        </p14:section>
        <p14:section name="Alessia" id="{73E978BE-ED88-D046-966A-2AE937E07111}">
          <p14:sldIdLst>
            <p14:sldId id="276"/>
            <p14:sldId id="277"/>
          </p14:sldIdLst>
        </p14:section>
        <p14:section name="Ivan" id="{09FF912B-BD4C-1E4C-A67F-43EE29BBCB40}">
          <p14:sldIdLst>
            <p14:sldId id="279"/>
          </p14:sldIdLst>
        </p14:section>
        <p14:section name="Alessia" id="{82ABEDCB-8BAC-4C42-822F-8E0B69E91EC5}">
          <p14:sldIdLst>
            <p14:sldId id="278"/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91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03/06/22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tabella sono riportate le abilità acquisite finora da ciascun partecipante allo studio sono valutate come misure del livello di empowerment percepito dal partecipante stesso. Per derivare i requisiti di UX che porterebbero al raggiungimento degli obiettivi individuali di empowerment.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Individuazione</a:t>
            </a:r>
            <a:r>
              <a:rPr lang="en-US" sz="4800" dirty="0"/>
              <a:t> </a:t>
            </a:r>
            <a:r>
              <a:rPr lang="en-US" sz="4800" dirty="0" err="1"/>
              <a:t>dei</a:t>
            </a:r>
            <a:r>
              <a:rPr lang="en-US" sz="4800" dirty="0"/>
              <a:t> </a:t>
            </a:r>
            <a:r>
              <a:rPr lang="en-US" sz="4800" dirty="0" err="1"/>
              <a:t>profili</a:t>
            </a:r>
            <a:r>
              <a:rPr lang="en-US" sz="4800" dirty="0"/>
              <a:t> </a:t>
            </a:r>
            <a:r>
              <a:rPr lang="en-US" sz="4800" dirty="0" err="1"/>
              <a:t>utente</a:t>
            </a:r>
            <a:endParaRPr lang="en-US" sz="4800" dirty="0"/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1068569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33674"/>
              </p:ext>
            </p:extLst>
          </p:nvPr>
        </p:nvGraphicFramePr>
        <p:xfrm>
          <a:off x="452172" y="1707802"/>
          <a:ext cx="6172200" cy="248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2276916"/>
            <a:ext cx="3854528" cy="19880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4585346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2" y="1282054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30119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353107"/>
            <a:ext cx="8288032" cy="78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5621" y="5135482"/>
            <a:ext cx="8288032" cy="1352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questionari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sottoposti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alle Personas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emersi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empowerment.</a:t>
            </a:r>
          </a:p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1500" dirty="0">
                <a:solidFill>
                  <a:srgbClr val="FF0000"/>
                </a:solidFill>
              </a:rPr>
              <a:t>rosso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 rispetto 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dovremmo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testare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sulla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prima </a:t>
            </a:r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implementazione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>
              <a:lnSpc>
                <a:spcPct val="90000"/>
              </a:lnSpc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53831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T6</a:t>
                      </a:r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T9: Proporsi come organizzatore.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69" y="192925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1910451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E84A4-B571-5E9F-E19A-C1051F600689}"/>
              </a:ext>
            </a:extLst>
          </p:cNvPr>
          <p:cNvSpPr txBox="1"/>
          <p:nvPr/>
        </p:nvSpPr>
        <p:spPr>
          <a:xfrm>
            <a:off x="676275" y="5685587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base alle decisioni prese abbiamo optato per l’utilizzo del primo prototipo.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66577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0512107764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4BEFC14-1EBF-B4C0-2E58-DDAA3F8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66208"/>
            <a:ext cx="8596668" cy="2125583"/>
          </a:xfrm>
        </p:spPr>
        <p:txBody>
          <a:bodyPr>
            <a:normAutofit/>
          </a:bodyPr>
          <a:lstStyle/>
          <a:p>
            <a:pPr algn="ctr"/>
            <a:r>
              <a:rPr lang="it-IT" sz="11500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60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903</Words>
  <Application>Microsoft Macintosh PowerPoint</Application>
  <PresentationFormat>Widescreen</PresentationFormat>
  <Paragraphs>218</Paragraphs>
  <Slides>23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Sfaccettatura</vt:lpstr>
      <vt:lpstr>GreenWorld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Task</vt:lpstr>
      <vt:lpstr>Esempi di design</vt:lpstr>
      <vt:lpstr>Low-Fi</vt:lpstr>
      <vt:lpstr>Tecnica del Mago di Oz</vt:lpstr>
      <vt:lpstr>Hi-Fi</vt:lpstr>
      <vt:lpstr>Cognitive Walkthrough</vt:lpstr>
      <vt:lpstr>Struttura di gestione del gruppo del progetto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13</cp:revision>
  <dcterms:created xsi:type="dcterms:W3CDTF">2022-05-30T08:00:38Z</dcterms:created>
  <dcterms:modified xsi:type="dcterms:W3CDTF">2022-06-03T09:43:06Z</dcterms:modified>
</cp:coreProperties>
</file>